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578" autoAdjust="0"/>
  </p:normalViewPr>
  <p:slideViewPr>
    <p:cSldViewPr snapToGrid="0">
      <p:cViewPr varScale="1">
        <p:scale>
          <a:sx n="49" d="100"/>
          <a:sy n="49" d="100"/>
        </p:scale>
        <p:origin x="1802" y="26"/>
      </p:cViewPr>
      <p:guideLst/>
    </p:cSldViewPr>
  </p:slideViewPr>
  <p:outlineViewPr>
    <p:cViewPr>
      <p:scale>
        <a:sx n="33" d="100"/>
        <a:sy n="33" d="100"/>
      </p:scale>
      <p:origin x="0" y="-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DDE4-1DD6-44B2-873D-27A195CF924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E084-E905-49C1-9641-9657DFF7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C5FC-9645-48D7-8E3F-BBF069C76912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77D2-D7EB-47DD-AD91-941E500E70D0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5ED8-4F94-4922-A408-8C6993BFCAF7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504-1190-4C50-931B-FFEB4195AAE8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773-F851-4BD0-A60E-DC69631E2948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6B3C-B6F4-4229-937E-6110249982DC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9578-D46C-4EC7-84A0-54B9385EAA88}" type="datetime1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0C0-9221-4C20-B3CC-9E105591C7B2}" type="datetime1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CFA4-4C11-4EF9-93AA-E91F3C0EA3CC}" type="datetime1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8A4A-0E11-426B-ADF8-9AB5C533559E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F5CC-7F7B-425B-ADB5-8E5F45C20A1E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9554-FED9-464C-A07D-9776FCC23CF3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9E95-5E9D-4939-B46F-17B1FE226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319655" cy="2387600"/>
          </a:xfrm>
        </p:spPr>
        <p:txBody>
          <a:bodyPr/>
          <a:lstStyle/>
          <a:p>
            <a:r>
              <a:rPr lang="en-US" dirty="0"/>
              <a:t>Molecular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r>
              <a:rPr lang="en-US" dirty="0"/>
              <a:t>DNA-Based </a:t>
            </a:r>
            <a:r>
              <a:rPr lang="en-US" dirty="0" err="1"/>
              <a:t>Biomolecular</a:t>
            </a:r>
            <a:r>
              <a:rPr lang="en-US" dirty="0"/>
              <a:t>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5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15" y="1140199"/>
            <a:ext cx="7979435" cy="788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6808" y="604613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Adleman’s</a:t>
            </a:r>
            <a:r>
              <a:rPr lang="en-US" dirty="0"/>
              <a:t> Experiment: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5" y="2289193"/>
            <a:ext cx="8072238" cy="10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7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421" y="1300224"/>
            <a:ext cx="3917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assembled DNA tiles and lattices: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2D tiling computing model (Wang 61)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universal computation by tiling assemblies (Berger 66)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of computational tiling assemblies to DNA molecular constructs (</a:t>
            </a:r>
            <a:r>
              <a:rPr lang="en-US" dirty="0" err="1"/>
              <a:t>Winfree</a:t>
            </a:r>
            <a:r>
              <a:rPr lang="en-US" dirty="0"/>
              <a:t> et al. 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 tiles composed of DNA to perform computations during their self-assembly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00" y="322964"/>
            <a:ext cx="4759900" cy="65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6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54" y="699718"/>
            <a:ext cx="8381599" cy="3663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53" y="4829634"/>
            <a:ext cx="8096205" cy="13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58" y="381981"/>
            <a:ext cx="7954792" cy="57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9" y="236606"/>
            <a:ext cx="7329489" cy="64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6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1" y="545432"/>
            <a:ext cx="8637979" cy="1973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90" y="3095344"/>
            <a:ext cx="8572887" cy="2278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90" y="5999747"/>
            <a:ext cx="857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Alternative method for autonomous execution of a sequence of finite-state transitions: see last lecture, enzyme based DNA automata </a:t>
            </a:r>
          </a:p>
        </p:txBody>
      </p:sp>
    </p:spTree>
    <p:extLst>
      <p:ext uri="{BB962C8B-B14F-4D97-AF65-F5344CB8AC3E}">
        <p14:creationId xmlns:p14="http://schemas.microsoft.com/office/powerpoint/2010/main" val="29267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674" y="465221"/>
            <a:ext cx="8662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Assembling patterned and addressable 2D DNA lattices:</a:t>
            </a:r>
          </a:p>
          <a:p>
            <a:endParaRPr lang="en-US" dirty="0"/>
          </a:p>
          <a:p>
            <a:r>
              <a:rPr lang="en-US" dirty="0"/>
              <a:t>Use tiling computations to form patterned nanostructures to which other materials can be selectively bound.</a:t>
            </a:r>
          </a:p>
          <a:p>
            <a:endParaRPr lang="en-US" dirty="0"/>
          </a:p>
          <a:p>
            <a:r>
              <a:rPr lang="en-US" dirty="0"/>
              <a:t>Addressable 2D DNA lattice has a number of sites with distinct </a:t>
            </a:r>
            <a:r>
              <a:rPr lang="en-US" dirty="0" err="1"/>
              <a:t>ssDNA</a:t>
            </a:r>
            <a:r>
              <a:rPr lang="en-US" dirty="0"/>
              <a:t>, which provides a super structure for selectively attaching other molecules at addressable locations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2799745"/>
            <a:ext cx="8550442" cy="25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38" y="302512"/>
            <a:ext cx="6970030" cy="62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5" y="389080"/>
            <a:ext cx="8316406" cy="1070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4" y="1861721"/>
            <a:ext cx="8209097" cy="107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03" y="3229828"/>
            <a:ext cx="7332159" cy="32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0" y="427630"/>
            <a:ext cx="8541710" cy="1064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0" y="1955975"/>
            <a:ext cx="7725464" cy="44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275"/>
            <a:ext cx="78867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Material in this lecture comes from, “Handbook of Natural Computing,” Editors </a:t>
            </a:r>
            <a:r>
              <a:rPr lang="en-US" dirty="0" err="1"/>
              <a:t>Grzegorz</a:t>
            </a:r>
            <a:r>
              <a:rPr lang="en-US" dirty="0"/>
              <a:t> Rosenberg, Thomas Back and </a:t>
            </a:r>
            <a:r>
              <a:rPr lang="en-US" dirty="0" err="1"/>
              <a:t>Joost</a:t>
            </a:r>
            <a:r>
              <a:rPr lang="en-US" dirty="0"/>
              <a:t> N. </a:t>
            </a:r>
            <a:r>
              <a:rPr lang="en-US" dirty="0" err="1"/>
              <a:t>Kok</a:t>
            </a:r>
            <a:r>
              <a:rPr lang="en-US" dirty="0"/>
              <a:t>, Springer 2014. </a:t>
            </a:r>
          </a:p>
        </p:txBody>
      </p:sp>
    </p:spTree>
    <p:extLst>
      <p:ext uri="{BB962C8B-B14F-4D97-AF65-F5344CB8AC3E}">
        <p14:creationId xmlns:p14="http://schemas.microsoft.com/office/powerpoint/2010/main" val="389612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57" y="2862169"/>
            <a:ext cx="8166348" cy="3557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7" y="387461"/>
            <a:ext cx="8166348" cy="21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5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9390" y="497304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Autonomous molecular computation: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69" y="0"/>
            <a:ext cx="5318135" cy="6878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673" y="5966691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8562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4" y="336849"/>
            <a:ext cx="8513465" cy="173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64" y="2069431"/>
            <a:ext cx="2622636" cy="48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6" y="435327"/>
            <a:ext cx="7490898" cy="60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3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7" y="256674"/>
            <a:ext cx="9015133" cy="53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2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2" y="417059"/>
            <a:ext cx="8663893" cy="174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2" y="2220598"/>
            <a:ext cx="8649767" cy="41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4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55" y="552729"/>
            <a:ext cx="8413661" cy="32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4" y="306096"/>
            <a:ext cx="6393130" cy="2982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4" y="3288145"/>
            <a:ext cx="6393130" cy="10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1" y="1226963"/>
            <a:ext cx="8289390" cy="24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6" y="635433"/>
            <a:ext cx="8293601" cy="796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5" y="2212936"/>
            <a:ext cx="7989817" cy="255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75" y="5172806"/>
            <a:ext cx="8293602" cy="4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63" y="171747"/>
            <a:ext cx="7167212" cy="1166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535" t="15955"/>
          <a:stretch/>
        </p:blipFill>
        <p:spPr>
          <a:xfrm>
            <a:off x="3269673" y="1337846"/>
            <a:ext cx="2789382" cy="55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87" y="1039052"/>
            <a:ext cx="8383427" cy="11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1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464445"/>
            <a:ext cx="8408681" cy="40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6" y="455637"/>
            <a:ext cx="8360979" cy="51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2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44934</TotalTime>
  <Words>189</Words>
  <Application>Microsoft Office PowerPoint</Application>
  <PresentationFormat>On-screen Show (4:3)</PresentationFormat>
  <Paragraphs>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Molecular Computation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martenvdijk</dc:creator>
  <cp:lastModifiedBy>admin</cp:lastModifiedBy>
  <cp:revision>508</cp:revision>
  <dcterms:created xsi:type="dcterms:W3CDTF">2015-01-26T01:40:28Z</dcterms:created>
  <dcterms:modified xsi:type="dcterms:W3CDTF">2016-07-04T23:26:10Z</dcterms:modified>
</cp:coreProperties>
</file>