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450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9" r:id="rId18"/>
    <p:sldId id="446" r:id="rId19"/>
    <p:sldId id="447" r:id="rId20"/>
    <p:sldId id="44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74559" autoAdjust="0"/>
  </p:normalViewPr>
  <p:slideViewPr>
    <p:cSldViewPr snapToGrid="0">
      <p:cViewPr varScale="1">
        <p:scale>
          <a:sx n="66" d="100"/>
          <a:sy n="66" d="100"/>
        </p:scale>
        <p:origin x="1310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BDDE4-1DD6-44B2-873D-27A195CF9248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AE084-E905-49C1-9641-9657DFF75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C5FC-9645-48D7-8E3F-BBF069C76912}" type="datetime1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5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77D2-D7EB-47DD-AD91-941E500E70D0}" type="datetime1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9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35ED8-4F94-4922-A408-8C6993BFCAF7}" type="datetime1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1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D504-1190-4C50-931B-FFEB4195AAE8}" type="datetime1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6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17773-F851-4BD0-A60E-DC69631E2948}" type="datetime1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8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E6B3C-B6F4-4229-937E-6110249982DC}" type="datetime1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9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9578-D46C-4EC7-84A0-54B9385EAA88}" type="datetime1">
              <a:rPr lang="en-US" smtClean="0"/>
              <a:t>7/4/2016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9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E0C0-9221-4C20-B3CC-9E105591C7B2}" type="datetime1">
              <a:rPr lang="en-US" smtClean="0"/>
              <a:t>7/4/2016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CFA4-4C11-4EF9-93AA-E91F3C0EA3CC}" type="datetime1">
              <a:rPr lang="en-US" smtClean="0"/>
              <a:t>7/4/2016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8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8A4A-0E11-426B-ADF8-9AB5C533559E}" type="datetime1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1F5CC-7F7B-425B-ADB5-8E5F45C20A1E}" type="datetime1">
              <a:rPr lang="en-US" smtClean="0"/>
              <a:t>7/4/2016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39554-FED9-464C-A07D-9776FCC23CF3}" type="datetime1">
              <a:rPr lang="en-US" smtClean="0"/>
              <a:t>7/4/2016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A9E95-5E9D-4939-B46F-17B1FE2264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3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22363"/>
            <a:ext cx="8319655" cy="2387600"/>
          </a:xfrm>
        </p:spPr>
        <p:txBody>
          <a:bodyPr/>
          <a:lstStyle/>
          <a:p>
            <a:r>
              <a:rPr lang="en-US" dirty="0"/>
              <a:t>Molecular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7315200" cy="1655762"/>
          </a:xfrm>
        </p:spPr>
        <p:txBody>
          <a:bodyPr/>
          <a:lstStyle/>
          <a:p>
            <a:r>
              <a:rPr lang="en-US" dirty="0"/>
              <a:t>Molecular Computing Machineries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5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61" y="440558"/>
            <a:ext cx="8569899" cy="326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31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82" y="377262"/>
            <a:ext cx="8749199" cy="27028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9" y="3139185"/>
            <a:ext cx="8357603" cy="321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86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05" y="543653"/>
            <a:ext cx="8327886" cy="29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93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35" y="524257"/>
            <a:ext cx="8537157" cy="7911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34" y="1614996"/>
            <a:ext cx="8548151" cy="887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033" y="2802112"/>
            <a:ext cx="8582689" cy="11763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9034" y="4796589"/>
            <a:ext cx="4321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 other magic based on Horn programs …</a:t>
            </a:r>
          </a:p>
          <a:p>
            <a:endParaRPr lang="en-US" dirty="0"/>
          </a:p>
          <a:p>
            <a:r>
              <a:rPr lang="en-US" dirty="0"/>
              <a:t>And a whole section on FSMs ….</a:t>
            </a:r>
          </a:p>
        </p:txBody>
      </p:sp>
    </p:spTree>
    <p:extLst>
      <p:ext uri="{BB962C8B-B14F-4D97-AF65-F5344CB8AC3E}">
        <p14:creationId xmlns:p14="http://schemas.microsoft.com/office/powerpoint/2010/main" val="207008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558" y="212352"/>
            <a:ext cx="6999577" cy="65091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14147" y="1187116"/>
            <a:ext cx="2614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= the reverse of the complement of v</a:t>
            </a:r>
          </a:p>
        </p:txBody>
      </p:sp>
    </p:spTree>
    <p:extLst>
      <p:ext uri="{BB962C8B-B14F-4D97-AF65-F5344CB8AC3E}">
        <p14:creationId xmlns:p14="http://schemas.microsoft.com/office/powerpoint/2010/main" val="764466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354" y="270806"/>
            <a:ext cx="8533011" cy="526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86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8012" y="200164"/>
            <a:ext cx="2961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Enzyme based DNA automata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73" y="1708023"/>
            <a:ext cx="3261730" cy="22564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35" y="569496"/>
            <a:ext cx="2928705" cy="113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7421" y="0"/>
            <a:ext cx="4975779" cy="68020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012" y="3978936"/>
            <a:ext cx="4699674" cy="282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4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193" y="0"/>
            <a:ext cx="5644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45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123" y="0"/>
            <a:ext cx="59955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996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19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52" y="114984"/>
            <a:ext cx="7639165" cy="594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0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8275"/>
            <a:ext cx="7886700" cy="132556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Material in this lecture comes from, “Handbook of Natural Computing,” Editors </a:t>
            </a:r>
            <a:r>
              <a:rPr lang="en-US" dirty="0" err="1"/>
              <a:t>Grzegorz</a:t>
            </a:r>
            <a:r>
              <a:rPr lang="en-US" dirty="0"/>
              <a:t> Rosenberg, Thomas Back and </a:t>
            </a:r>
            <a:r>
              <a:rPr lang="en-US" dirty="0" err="1"/>
              <a:t>Joost</a:t>
            </a:r>
            <a:r>
              <a:rPr lang="en-US" dirty="0"/>
              <a:t> N. </a:t>
            </a:r>
            <a:r>
              <a:rPr lang="en-US" dirty="0" err="1"/>
              <a:t>Kok</a:t>
            </a:r>
            <a:r>
              <a:rPr lang="en-US" dirty="0"/>
              <a:t>, Springer 2014. </a:t>
            </a:r>
          </a:p>
        </p:txBody>
      </p:sp>
    </p:spTree>
    <p:extLst>
      <p:ext uri="{BB962C8B-B14F-4D97-AF65-F5344CB8AC3E}">
        <p14:creationId xmlns:p14="http://schemas.microsoft.com/office/powerpoint/2010/main" val="1412302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20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94" y="3380495"/>
            <a:ext cx="8399218" cy="24909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785" y="314115"/>
            <a:ext cx="8291722" cy="2823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4464" y="17260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7767" y="252622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2994" y="6113882"/>
            <a:ext cx="7838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 more: strand displacements, DNA tiles, reaction graphs, Whiplash machine ….</a:t>
            </a:r>
          </a:p>
        </p:txBody>
      </p:sp>
    </p:spTree>
    <p:extLst>
      <p:ext uri="{BB962C8B-B14F-4D97-AF65-F5344CB8AC3E}">
        <p14:creationId xmlns:p14="http://schemas.microsoft.com/office/powerpoint/2010/main" val="301313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59" y="497304"/>
            <a:ext cx="8472673" cy="19892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358" y="2855496"/>
            <a:ext cx="8543167" cy="5454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358" y="3400925"/>
            <a:ext cx="8472674" cy="340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78" y="147013"/>
            <a:ext cx="8509805" cy="14800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378" y="1630258"/>
            <a:ext cx="8531502" cy="3449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378" y="4756310"/>
            <a:ext cx="836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For v not empty, we need to encode the type-(ii) rule in each of the three forms on the left side (alpha, beta, gamma); this is because we need the delta rule for an empty v.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793" y="5365457"/>
            <a:ext cx="8118973" cy="149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48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25" y="307624"/>
            <a:ext cx="8698801" cy="12645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430" y="1896410"/>
            <a:ext cx="6590718" cy="381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4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10" y="448272"/>
            <a:ext cx="8555047" cy="14767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009" y="2161668"/>
            <a:ext cx="4696547" cy="235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3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246" y="246408"/>
            <a:ext cx="5858404" cy="610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1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49886" cy="68594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37222" y="1491915"/>
            <a:ext cx="42832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Problems: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input has unexpected structures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 to use secondary structural property of fully duplex DNAs to discriminate them from partial duplex DNAs (PDDs)</a:t>
            </a:r>
          </a:p>
        </p:txBody>
      </p:sp>
    </p:spTree>
    <p:extLst>
      <p:ext uri="{BB962C8B-B14F-4D97-AF65-F5344CB8AC3E}">
        <p14:creationId xmlns:p14="http://schemas.microsoft.com/office/powerpoint/2010/main" val="914764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C83CD-E14F-40C0-9B27-B352628623BB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45" y="118839"/>
            <a:ext cx="7802605" cy="5608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75" y="5803039"/>
            <a:ext cx="8339743" cy="6051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75" y="6317874"/>
            <a:ext cx="3803618" cy="33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0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44458</TotalTime>
  <Words>170</Words>
  <Application>Microsoft Office PowerPoint</Application>
  <PresentationFormat>On-screen Show (4:3)</PresentationFormat>
  <Paragraphs>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Molecular Computation</vt:lpstr>
      <vt:lpstr>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martenvdijk</dc:creator>
  <cp:lastModifiedBy>admin</cp:lastModifiedBy>
  <cp:revision>474</cp:revision>
  <dcterms:created xsi:type="dcterms:W3CDTF">2015-01-26T01:40:28Z</dcterms:created>
  <dcterms:modified xsi:type="dcterms:W3CDTF">2016-07-04T23:25:05Z</dcterms:modified>
</cp:coreProperties>
</file>