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432" r:id="rId3"/>
    <p:sldId id="384" r:id="rId4"/>
    <p:sldId id="385" r:id="rId5"/>
    <p:sldId id="398" r:id="rId6"/>
    <p:sldId id="420" r:id="rId7"/>
    <p:sldId id="386" r:id="rId8"/>
    <p:sldId id="387" r:id="rId9"/>
    <p:sldId id="388" r:id="rId10"/>
    <p:sldId id="389" r:id="rId11"/>
    <p:sldId id="399" r:id="rId12"/>
    <p:sldId id="421" r:id="rId13"/>
    <p:sldId id="400" r:id="rId14"/>
    <p:sldId id="401" r:id="rId15"/>
    <p:sldId id="390" r:id="rId16"/>
    <p:sldId id="391" r:id="rId17"/>
    <p:sldId id="402" r:id="rId18"/>
    <p:sldId id="403" r:id="rId19"/>
    <p:sldId id="404" r:id="rId20"/>
    <p:sldId id="405" r:id="rId21"/>
    <p:sldId id="406" r:id="rId22"/>
    <p:sldId id="407" r:id="rId23"/>
    <p:sldId id="422" r:id="rId24"/>
    <p:sldId id="408" r:id="rId25"/>
    <p:sldId id="423" r:id="rId26"/>
    <p:sldId id="424" r:id="rId27"/>
    <p:sldId id="425" r:id="rId28"/>
    <p:sldId id="426" r:id="rId29"/>
    <p:sldId id="409" r:id="rId30"/>
    <p:sldId id="410" r:id="rId31"/>
    <p:sldId id="411" r:id="rId32"/>
    <p:sldId id="412" r:id="rId33"/>
    <p:sldId id="430" r:id="rId34"/>
    <p:sldId id="413" r:id="rId35"/>
    <p:sldId id="414" r:id="rId36"/>
    <p:sldId id="415" r:id="rId37"/>
    <p:sldId id="416" r:id="rId38"/>
    <p:sldId id="417" r:id="rId39"/>
    <p:sldId id="418" r:id="rId40"/>
    <p:sldId id="431" r:id="rId41"/>
    <p:sldId id="427" r:id="rId42"/>
    <p:sldId id="428" r:id="rId43"/>
    <p:sldId id="392" r:id="rId44"/>
    <p:sldId id="393" r:id="rId45"/>
    <p:sldId id="394" r:id="rId46"/>
    <p:sldId id="395" r:id="rId47"/>
    <p:sldId id="396" r:id="rId48"/>
    <p:sldId id="397" r:id="rId49"/>
    <p:sldId id="419" r:id="rId50"/>
    <p:sldId id="429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74559" autoAdjust="0"/>
  </p:normalViewPr>
  <p:slideViewPr>
    <p:cSldViewPr snapToGrid="0">
      <p:cViewPr varScale="1">
        <p:scale>
          <a:sx n="40" d="100"/>
          <a:sy n="40" d="100"/>
        </p:scale>
        <p:origin x="624" y="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BDDE4-1DD6-44B2-873D-27A195CF9248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AE084-E905-49C1-9641-9657DFF75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4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C5FC-9645-48D7-8E3F-BBF069C76912}" type="datetime1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5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77D2-D7EB-47DD-AD91-941E500E70D0}" type="datetime1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9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5ED8-4F94-4922-A408-8C6993BFCAF7}" type="datetime1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1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D504-1190-4C50-931B-FFEB4195AAE8}" type="datetime1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6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7773-F851-4BD0-A60E-DC69631E2948}" type="datetime1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8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6B3C-B6F4-4229-937E-6110249982DC}" type="datetime1">
              <a:rPr lang="en-US" smtClean="0"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9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9578-D46C-4EC7-84A0-54B9385EAA88}" type="datetime1">
              <a:rPr lang="en-US" smtClean="0"/>
              <a:t>7/4/2016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9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E0C0-9221-4C20-B3CC-9E105591C7B2}" type="datetime1">
              <a:rPr lang="en-US" smtClean="0"/>
              <a:t>7/4/2016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ECFA4-4C11-4EF9-93AA-E91F3C0EA3CC}" type="datetime1">
              <a:rPr lang="en-US" smtClean="0"/>
              <a:t>7/4/2016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8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8A4A-0E11-426B-ADF8-9AB5C533559E}" type="datetime1">
              <a:rPr lang="en-US" smtClean="0"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F5CC-7F7B-425B-ADB5-8E5F45C20A1E}" type="datetime1">
              <a:rPr lang="en-US" smtClean="0"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39554-FED9-464C-A07D-9776FCC23CF3}" type="datetime1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A9E95-5E9D-4939-B46F-17B1FE2264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3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22363"/>
            <a:ext cx="8319655" cy="2387600"/>
          </a:xfrm>
        </p:spPr>
        <p:txBody>
          <a:bodyPr/>
          <a:lstStyle/>
          <a:p>
            <a:r>
              <a:rPr lang="en-US" dirty="0"/>
              <a:t>Evolutionary Computation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7315200" cy="1655762"/>
          </a:xfrm>
        </p:spPr>
        <p:txBody>
          <a:bodyPr/>
          <a:lstStyle/>
          <a:p>
            <a:r>
              <a:rPr lang="en-US" dirty="0"/>
              <a:t>Multi-objective Evolutionary Optimization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5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25" y="528731"/>
            <a:ext cx="8077119" cy="2134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02" y="2662988"/>
            <a:ext cx="6821107" cy="39429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1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58" y="215069"/>
            <a:ext cx="6657474" cy="635133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6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31" y="293055"/>
            <a:ext cx="8488241" cy="55623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36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84" y="368968"/>
            <a:ext cx="8517816" cy="613200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07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07" y="609600"/>
            <a:ext cx="8352397" cy="56101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82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60" y="433724"/>
            <a:ext cx="8263311" cy="1202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60" y="1846848"/>
            <a:ext cx="8387398" cy="960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60" y="3017922"/>
            <a:ext cx="8597976" cy="1088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60" y="4106779"/>
            <a:ext cx="8530940" cy="22458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82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09" y="718750"/>
            <a:ext cx="8137096" cy="1575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8358" y="2903621"/>
            <a:ext cx="545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other methods implicitly generate such an ordering.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69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50" y="433137"/>
            <a:ext cx="8115258" cy="60318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08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18" y="493522"/>
            <a:ext cx="8224591" cy="58591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33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84" y="54727"/>
            <a:ext cx="7908758" cy="67898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27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8275"/>
            <a:ext cx="7886700" cy="132556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“Handbook of Natural Computing,” Editors </a:t>
            </a:r>
            <a:r>
              <a:rPr lang="en-US" dirty="0" err="1"/>
              <a:t>Grzegorz</a:t>
            </a:r>
            <a:r>
              <a:rPr lang="en-US" dirty="0"/>
              <a:t> Rosenberg, Thomas Back and </a:t>
            </a:r>
            <a:r>
              <a:rPr lang="en-US" dirty="0" err="1"/>
              <a:t>Joost</a:t>
            </a:r>
            <a:r>
              <a:rPr lang="en-US" dirty="0"/>
              <a:t> N. </a:t>
            </a:r>
            <a:r>
              <a:rPr lang="en-US" dirty="0" err="1"/>
              <a:t>Kok</a:t>
            </a:r>
            <a:r>
              <a:rPr lang="en-US" dirty="0"/>
              <a:t>, Springer 2014. </a:t>
            </a:r>
          </a:p>
          <a:p>
            <a:r>
              <a:rPr lang="en-US" dirty="0"/>
              <a:t>“Multi-Objective Evolutionary Algorithms”, </a:t>
            </a:r>
            <a:r>
              <a:rPr lang="en-US" dirty="0" err="1"/>
              <a:t>Kalyanmoy</a:t>
            </a:r>
            <a:r>
              <a:rPr lang="en-US" dirty="0"/>
              <a:t> Deb, Indian Institute of </a:t>
            </a:r>
            <a:r>
              <a:rPr lang="en-US"/>
              <a:t>Technology Kanpur.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33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86" y="641684"/>
            <a:ext cx="9006214" cy="566124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33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40" y="259232"/>
            <a:ext cx="8663654" cy="617365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76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906" t="43433" r="32967" b="31674"/>
          <a:stretch/>
        </p:blipFill>
        <p:spPr>
          <a:xfrm>
            <a:off x="1260577" y="1570181"/>
            <a:ext cx="6464707" cy="25769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44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10" y="535680"/>
            <a:ext cx="8103349" cy="43411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96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05" y="258899"/>
            <a:ext cx="7908757" cy="64868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51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82" y="405225"/>
            <a:ext cx="8534651" cy="55143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94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38" y="736764"/>
            <a:ext cx="8565192" cy="481380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21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82" y="488669"/>
            <a:ext cx="8608204" cy="55271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57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06" y="213218"/>
            <a:ext cx="8731708" cy="52090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85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5" y="818147"/>
            <a:ext cx="8651460" cy="528742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34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96" y="0"/>
            <a:ext cx="8554551" cy="5277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96" y="5277851"/>
            <a:ext cx="8384445" cy="12673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55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42" y="154012"/>
            <a:ext cx="8502316" cy="65499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80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5" y="1138989"/>
            <a:ext cx="8979455" cy="45719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71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10" y="957201"/>
            <a:ext cx="8558758" cy="5900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649" y="0"/>
            <a:ext cx="3579241" cy="957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0322" y="2534653"/>
            <a:ext cx="967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78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40" y="469394"/>
            <a:ext cx="8347275" cy="605029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83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49" y="465221"/>
            <a:ext cx="8844859" cy="604787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696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6" y="239102"/>
            <a:ext cx="8630652" cy="64035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4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3" y="304801"/>
            <a:ext cx="8759912" cy="6247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0620" y="5005137"/>
            <a:ext cx="195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called rank </a:t>
            </a:r>
            <a:r>
              <a:rPr lang="en-US" dirty="0" err="1"/>
              <a:t>r_i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35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652" y="0"/>
            <a:ext cx="4299627" cy="3784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414" y="3784655"/>
            <a:ext cx="7126111" cy="29530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406" y="1892327"/>
            <a:ext cx="1649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P_t</a:t>
            </a:r>
            <a:r>
              <a:rPr lang="en-US" dirty="0"/>
              <a:t> also has an archival role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68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4" y="3438196"/>
            <a:ext cx="8371364" cy="3206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842" y="282462"/>
            <a:ext cx="2698800" cy="3155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4548" y="983166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 of </a:t>
            </a:r>
            <a:r>
              <a:rPr lang="en-US" dirty="0" err="1"/>
              <a:t>i</a:t>
            </a:r>
            <a:r>
              <a:rPr lang="en-US" dirty="0"/>
              <a:t> is proportional to half the perimeter of the cuboid</a:t>
            </a:r>
          </a:p>
          <a:p>
            <a:endParaRPr lang="en-US" dirty="0"/>
          </a:p>
          <a:p>
            <a:r>
              <a:rPr lang="en-US" dirty="0"/>
              <a:t>Distances can be used to do “crowd-sorting”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265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68" y="689810"/>
            <a:ext cx="8975732" cy="1957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172" y="2841519"/>
            <a:ext cx="6698953" cy="37096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7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87" y="392188"/>
            <a:ext cx="8444707" cy="1147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86" y="1909099"/>
            <a:ext cx="8444441" cy="1604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85" y="3882278"/>
            <a:ext cx="8397263" cy="1106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25" y="5151219"/>
            <a:ext cx="8263302" cy="10891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127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00" y="143206"/>
            <a:ext cx="5218615" cy="669171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419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13" y="171928"/>
            <a:ext cx="8634158" cy="668607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211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99" y="407088"/>
            <a:ext cx="8552265" cy="607392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531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71" y="436951"/>
            <a:ext cx="8391503" cy="34452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71" y="3882188"/>
            <a:ext cx="8277506" cy="1687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70" y="5691679"/>
            <a:ext cx="8199931" cy="8374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158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08" y="434711"/>
            <a:ext cx="8228964" cy="48912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192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21" y="574988"/>
            <a:ext cx="8121316" cy="33392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17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68" y="518408"/>
            <a:ext cx="8118149" cy="254563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961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39" y="532084"/>
            <a:ext cx="7976110" cy="40078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957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96" y="671988"/>
            <a:ext cx="8017634" cy="272893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861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58" y="690880"/>
            <a:ext cx="7299126" cy="588474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6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2" y="315451"/>
            <a:ext cx="8249442" cy="36148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638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69" y="282235"/>
            <a:ext cx="8587468" cy="57816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6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20" y="192505"/>
            <a:ext cx="8057517" cy="65741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6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11" y="580215"/>
            <a:ext cx="8308136" cy="2018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11" y="2975591"/>
            <a:ext cx="7821815" cy="665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6811" y="3994484"/>
            <a:ext cx="764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a pre-order (instead of a partial order) since </a:t>
            </a:r>
            <a:r>
              <a:rPr lang="en-US" dirty="0" err="1"/>
              <a:t>antisymmetry</a:t>
            </a:r>
            <a:r>
              <a:rPr lang="en-US" dirty="0"/>
              <a:t> is not guaranteed.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16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92" y="402003"/>
            <a:ext cx="8423929" cy="543732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3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62" y="437195"/>
            <a:ext cx="8266846" cy="52737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40" y="5710988"/>
            <a:ext cx="7853774" cy="97857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58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40249</TotalTime>
  <Words>147</Words>
  <Application>Microsoft Office PowerPoint</Application>
  <PresentationFormat>On-screen Show (4:3)</PresentationFormat>
  <Paragraphs>62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Evolutionary Computation</vt:lpstr>
      <vt:lpstr>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martenvdijk</dc:creator>
  <cp:lastModifiedBy>admin</cp:lastModifiedBy>
  <cp:revision>446</cp:revision>
  <dcterms:created xsi:type="dcterms:W3CDTF">2015-01-26T01:40:28Z</dcterms:created>
  <dcterms:modified xsi:type="dcterms:W3CDTF">2016-07-04T23:20:00Z</dcterms:modified>
</cp:coreProperties>
</file>