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04" r:id="rId3"/>
    <p:sldId id="384" r:id="rId4"/>
    <p:sldId id="385" r:id="rId5"/>
    <p:sldId id="386" r:id="rId6"/>
    <p:sldId id="387" r:id="rId7"/>
    <p:sldId id="388" r:id="rId8"/>
    <p:sldId id="389" r:id="rId9"/>
    <p:sldId id="403" r:id="rId10"/>
    <p:sldId id="390" r:id="rId11"/>
    <p:sldId id="391" r:id="rId12"/>
    <p:sldId id="392" r:id="rId13"/>
    <p:sldId id="393" r:id="rId14"/>
    <p:sldId id="394" r:id="rId15"/>
    <p:sldId id="402" r:id="rId16"/>
    <p:sldId id="395" r:id="rId17"/>
    <p:sldId id="396" r:id="rId18"/>
    <p:sldId id="397" r:id="rId19"/>
    <p:sldId id="398" r:id="rId20"/>
    <p:sldId id="399" r:id="rId21"/>
    <p:sldId id="400" r:id="rId22"/>
    <p:sldId id="4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74559" autoAdjust="0"/>
  </p:normalViewPr>
  <p:slideViewPr>
    <p:cSldViewPr snapToGrid="0">
      <p:cViewPr varScale="1">
        <p:scale>
          <a:sx n="66" d="100"/>
          <a:sy n="66" d="100"/>
        </p:scale>
        <p:origin x="131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DDE4-1DD6-44B2-873D-27A195CF9248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E084-E905-49C1-9641-9657DFF7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6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9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27ED-98E1-446C-9861-755A7A5E9995}" type="datetimeFigureOut">
              <a:rPr lang="en-US" smtClean="0"/>
              <a:t>7/4/2016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83CD-E14F-40C0-9B27-B35262862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8319655" cy="2387600"/>
          </a:xfrm>
        </p:spPr>
        <p:txBody>
          <a:bodyPr/>
          <a:lstStyle/>
          <a:p>
            <a:r>
              <a:rPr lang="en-US" dirty="0"/>
              <a:t>Evolutionary Computation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7315200" cy="1655762"/>
          </a:xfrm>
        </p:spPr>
        <p:txBody>
          <a:bodyPr/>
          <a:lstStyle/>
          <a:p>
            <a:r>
              <a:rPr lang="en-US" dirty="0"/>
              <a:t>Evolutionary Algorithms</a:t>
            </a:r>
          </a:p>
        </p:txBody>
      </p:sp>
    </p:spTree>
    <p:extLst>
      <p:ext uri="{BB962C8B-B14F-4D97-AF65-F5344CB8AC3E}">
        <p14:creationId xmlns:p14="http://schemas.microsoft.com/office/powerpoint/2010/main" val="305825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1" y="430453"/>
            <a:ext cx="8158814" cy="59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5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71" y="375499"/>
            <a:ext cx="8417040" cy="5932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5783" y="5103674"/>
            <a:ext cx="3408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 idea that an organism can pass on characteristics that it acquired during its lifetime to its offspring (also known as heritability of acquired characteristics or soft inheritance)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477164" y="4036291"/>
            <a:ext cx="1025236" cy="103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5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09" y="824504"/>
            <a:ext cx="8179091" cy="43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8" y="667024"/>
            <a:ext cx="8459358" cy="43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3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17" y="502612"/>
            <a:ext cx="8321073" cy="45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07" y="790855"/>
            <a:ext cx="8007944" cy="44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3" y="376879"/>
            <a:ext cx="8390230" cy="59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16" y="650466"/>
            <a:ext cx="8577436" cy="34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5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05" y="540008"/>
            <a:ext cx="8239740" cy="468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4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3" y="642487"/>
            <a:ext cx="8321036" cy="50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8275"/>
            <a:ext cx="7886700" cy="132556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Material in this lecture comes from, “Handbook of Natural Computing,” Editors </a:t>
            </a:r>
            <a:r>
              <a:rPr lang="en-US" dirty="0" err="1"/>
              <a:t>Grzegorz</a:t>
            </a:r>
            <a:r>
              <a:rPr lang="en-US" dirty="0"/>
              <a:t> Rosenberg, Thomas Back and </a:t>
            </a:r>
            <a:r>
              <a:rPr lang="en-US" dirty="0" err="1"/>
              <a:t>Joost</a:t>
            </a:r>
            <a:r>
              <a:rPr lang="en-US" dirty="0"/>
              <a:t> N. </a:t>
            </a:r>
            <a:r>
              <a:rPr lang="en-US" dirty="0" err="1"/>
              <a:t>Kok</a:t>
            </a:r>
            <a:r>
              <a:rPr lang="en-US" dirty="0"/>
              <a:t>, Springer 2014. </a:t>
            </a:r>
          </a:p>
        </p:txBody>
      </p:sp>
    </p:spTree>
    <p:extLst>
      <p:ext uri="{BB962C8B-B14F-4D97-AF65-F5344CB8AC3E}">
        <p14:creationId xmlns:p14="http://schemas.microsoft.com/office/powerpoint/2010/main" val="68832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60" y="194590"/>
            <a:ext cx="7129840" cy="3665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42" y="4024143"/>
            <a:ext cx="7769305" cy="260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7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54" y="1226913"/>
            <a:ext cx="7740116" cy="1894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58" y="3454781"/>
            <a:ext cx="7912931" cy="14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6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1" y="539057"/>
            <a:ext cx="8436132" cy="491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6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3" y="517339"/>
            <a:ext cx="8317927" cy="507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97" y="492826"/>
            <a:ext cx="7914929" cy="54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722"/>
          <a:stretch/>
        </p:blipFill>
        <p:spPr>
          <a:xfrm>
            <a:off x="681925" y="976473"/>
            <a:ext cx="8016922" cy="246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86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1" y="640120"/>
            <a:ext cx="7768343" cy="54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1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34" y="435530"/>
            <a:ext cx="8120329" cy="58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7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1" y="453123"/>
            <a:ext cx="8387383" cy="530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4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51" y="627893"/>
            <a:ext cx="8115626" cy="3448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51" y="4263409"/>
            <a:ext cx="8115626" cy="18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33769</TotalTime>
  <Words>35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Evolutionary Computation</vt:lpstr>
      <vt:lpstr>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martenvdijk</dc:creator>
  <cp:lastModifiedBy>admin</cp:lastModifiedBy>
  <cp:revision>344</cp:revision>
  <dcterms:created xsi:type="dcterms:W3CDTF">2015-01-26T01:40:28Z</dcterms:created>
  <dcterms:modified xsi:type="dcterms:W3CDTF">2016-07-04T23:15:23Z</dcterms:modified>
</cp:coreProperties>
</file>